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</p:sldIdLst>
  <p:sldSz cx="12192000" cy="6858000"/>
  <p:notesSz cx="6858000" cy="9144000"/>
  <p:custDataLst>
    <p:tags r:id="rId2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2DA8"/>
    <a:srgbClr val="FA2110"/>
    <a:srgbClr val="2BD11F"/>
    <a:srgbClr val="0404DF"/>
    <a:srgbClr val="263A17"/>
    <a:srgbClr val="1D4B1C"/>
    <a:srgbClr val="7F69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3" d="100"/>
          <a:sy n="73" d="100"/>
        </p:scale>
        <p:origin x="380" y="68"/>
      </p:cViewPr>
      <p:guideLst>
        <p:guide orient="horz" pos="213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6" Type="http://schemas.openxmlformats.org/officeDocument/2006/relationships/tags" Target="tags/tag19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B343B-8AFA-4582-9FC8-E6538E1822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10B66-D024-4D51-B26D-3C0C5DBB6A0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B343B-8AFA-4582-9FC8-E6538E1822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10B66-D024-4D51-B26D-3C0C5DBB6A0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B343B-8AFA-4582-9FC8-E6538E1822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10B66-D024-4D51-B26D-3C0C5DBB6A0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B343B-8AFA-4582-9FC8-E6538E1822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10B66-D024-4D51-B26D-3C0C5DBB6A0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B343B-8AFA-4582-9FC8-E6538E1822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10B66-D024-4D51-B26D-3C0C5DBB6A0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B343B-8AFA-4582-9FC8-E6538E1822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10B66-D024-4D51-B26D-3C0C5DBB6A0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B343B-8AFA-4582-9FC8-E6538E1822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10B66-D024-4D51-B26D-3C0C5DBB6A0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B343B-8AFA-4582-9FC8-E6538E1822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10B66-D024-4D51-B26D-3C0C5DBB6A0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B343B-8AFA-4582-9FC8-E6538E1822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10B66-D024-4D51-B26D-3C0C5DBB6A0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B343B-8AFA-4582-9FC8-E6538E1822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10B66-D024-4D51-B26D-3C0C5DBB6A0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B343B-8AFA-4582-9FC8-E6538E1822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10B66-D024-4D51-B26D-3C0C5DBB6A0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B343B-8AFA-4582-9FC8-E6538E1822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10B66-D024-4D51-B26D-3C0C5DBB6A0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tags" Target="../tags/tag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tags" Target="../tags/tag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tags" Target="../tags/tag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tags" Target="../tags/tag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tags" Target="../tags/tag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tags" Target="../tags/tag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tags" Target="../tags/tag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tags" Target="../tags/tag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tags" Target="../tags/tag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tags" Target="../tags/tag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tags" Target="../tags/tag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814252" y="4182585"/>
            <a:ext cx="10580913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Times New Roman" panose="02020603050405020304" charset="0"/>
                <a:ea typeface="汉仪典雅体简" panose="00020600040101010101" charset="-122"/>
                <a:cs typeface="宋体" panose="02010600030101010101" pitchFamily="2" charset="-122"/>
              </a:rPr>
              <a:t>投稿者姓名：</a:t>
            </a:r>
            <a:endParaRPr lang="en-US" altLang="zh-CN" dirty="0">
              <a:latin typeface="Times New Roman" panose="02020603050405020304" charset="0"/>
              <a:ea typeface="汉仪典雅体简" panose="00020600040101010101" charset="-122"/>
              <a:cs typeface="宋体" panose="02010600030101010101" pitchFamily="2" charset="-122"/>
            </a:endParaRPr>
          </a:p>
          <a:p>
            <a:r>
              <a:rPr lang="zh-CN" altLang="en-US" dirty="0">
                <a:latin typeface="Times New Roman" panose="02020603050405020304" charset="0"/>
                <a:ea typeface="汉仪典雅体简" panose="00020600040101010101" charset="-122"/>
                <a:cs typeface="宋体" panose="02010600030101010101" pitchFamily="2" charset="-122"/>
              </a:rPr>
              <a:t>单位：</a:t>
            </a:r>
            <a:endParaRPr lang="en-US" altLang="zh-CN" dirty="0">
              <a:latin typeface="Times New Roman" panose="02020603050405020304" charset="0"/>
              <a:ea typeface="汉仪典雅体简" panose="00020600040101010101" charset="-122"/>
              <a:cs typeface="宋体" panose="02010600030101010101" pitchFamily="2" charset="-122"/>
            </a:endParaRPr>
          </a:p>
          <a:p>
            <a:r>
              <a:rPr lang="zh-CN" altLang="en-US" dirty="0">
                <a:latin typeface="Times New Roman" panose="02020603050405020304" charset="0"/>
                <a:ea typeface="汉仪典雅体简" panose="00020600040101010101" charset="-122"/>
                <a:cs typeface="宋体" panose="02010600030101010101" pitchFamily="2" charset="-122"/>
              </a:rPr>
              <a:t>联系电话（手机）：</a:t>
            </a:r>
            <a:endParaRPr lang="en-US" altLang="zh-CN" dirty="0">
              <a:latin typeface="Times New Roman" panose="02020603050405020304" charset="0"/>
              <a:ea typeface="汉仪典雅体简" panose="00020600040101010101" charset="-122"/>
              <a:cs typeface="宋体" panose="02010600030101010101" pitchFamily="2" charset="-122"/>
            </a:endParaRPr>
          </a:p>
          <a:p>
            <a:r>
              <a:rPr lang="zh-CN" altLang="en-US" dirty="0">
                <a:latin typeface="Times New Roman" panose="02020603050405020304" charset="0"/>
                <a:ea typeface="汉仪典雅体简" panose="00020600040101010101" charset="-122"/>
                <a:cs typeface="宋体" panose="02010600030101010101" pitchFamily="2" charset="-122"/>
              </a:rPr>
              <a:t>联系邮箱（</a:t>
            </a:r>
            <a:r>
              <a:rPr lang="en-US" altLang="zh-CN" dirty="0">
                <a:latin typeface="Times New Roman" panose="02020603050405020304" charset="0"/>
                <a:ea typeface="汉仪典雅体简" panose="00020600040101010101" charset="-122"/>
                <a:cs typeface="宋体" panose="02010600030101010101" pitchFamily="2" charset="-122"/>
              </a:rPr>
              <a:t>Email</a:t>
            </a:r>
            <a:r>
              <a:rPr lang="zh-CN" altLang="en-US" dirty="0">
                <a:latin typeface="Times New Roman" panose="02020603050405020304" charset="0"/>
                <a:ea typeface="汉仪典雅体简" panose="00020600040101010101" charset="-122"/>
                <a:cs typeface="宋体" panose="02010600030101010101" pitchFamily="2" charset="-122"/>
              </a:rPr>
              <a:t>）：</a:t>
            </a:r>
            <a:endParaRPr lang="zh-CN" altLang="en-US" dirty="0">
              <a:latin typeface="Times New Roman" panose="02020603050405020304" charset="0"/>
              <a:ea typeface="汉仪典雅体简" panose="00020600040101010101" charset="-122"/>
              <a:cs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22366" y="0"/>
            <a:ext cx="11347268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sz="3200" dirty="0">
                <a:latin typeface="Times New Roman" panose="02020603050405020304" charset="0"/>
                <a:ea typeface="汉仪中宋S" panose="00020600040101010101" charset="-122"/>
              </a:rPr>
              <a:t>山东民营正畸第二届病例大赛</a:t>
            </a:r>
            <a:endParaRPr lang="zh-CN" sz="3200" dirty="0">
              <a:latin typeface="Times New Roman" panose="02020603050405020304" charset="0"/>
              <a:ea typeface="汉仪中宋S" panose="00020600040101010101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14253" y="1212047"/>
            <a:ext cx="10580913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Times New Roman" panose="02020603050405020304" charset="0"/>
                <a:ea typeface="汉仪典雅体简" panose="00020600040101010101" charset="-122"/>
                <a:cs typeface="宋体" panose="02010600030101010101" pitchFamily="2" charset="-122"/>
              </a:rPr>
              <a:t>注意事项：</a:t>
            </a:r>
            <a:endParaRPr lang="en-US" altLang="zh-CN" dirty="0">
              <a:latin typeface="Times New Roman" panose="02020603050405020304" charset="0"/>
              <a:ea typeface="汉仪典雅体简" panose="00020600040101010101" charset="-122"/>
              <a:cs typeface="宋体" panose="02010600030101010101" pitchFamily="2" charset="-122"/>
            </a:endParaRPr>
          </a:p>
          <a:p>
            <a:r>
              <a:rPr lang="en-US" altLang="zh-CN" dirty="0">
                <a:latin typeface="Times New Roman" panose="02020603050405020304" charset="0"/>
                <a:ea typeface="汉仪典雅体简" panose="00020600040101010101" charset="-122"/>
                <a:cs typeface="宋体" panose="02010600030101010101" pitchFamily="2" charset="-122"/>
              </a:rPr>
              <a:t>1</a:t>
            </a:r>
            <a:r>
              <a:rPr lang="zh-CN" altLang="en-US" dirty="0">
                <a:latin typeface="Times New Roman" panose="02020603050405020304" charset="0"/>
                <a:ea typeface="汉仪典雅体简" panose="00020600040101010101" charset="-122"/>
                <a:cs typeface="宋体" panose="02010600030101010101" pitchFamily="2" charset="-122"/>
              </a:rPr>
              <a:t>、除本页填写投稿者基本信息外，在病例中请勿添加包括医师姓名、单位、</a:t>
            </a:r>
            <a:r>
              <a:rPr lang="en-US" altLang="zh-CN" dirty="0">
                <a:latin typeface="Times New Roman" panose="02020603050405020304" charset="0"/>
                <a:ea typeface="汉仪典雅体简" panose="00020600040101010101" charset="-122"/>
                <a:cs typeface="宋体" panose="02010600030101010101" pitchFamily="2" charset="-122"/>
              </a:rPr>
              <a:t>Logo</a:t>
            </a:r>
            <a:r>
              <a:rPr lang="zh-CN" altLang="en-US" dirty="0">
                <a:latin typeface="Times New Roman" panose="02020603050405020304" charset="0"/>
                <a:ea typeface="汉仪典雅体简" panose="00020600040101010101" charset="-122"/>
                <a:cs typeface="宋体" panose="02010600030101010101" pitchFamily="2" charset="-122"/>
              </a:rPr>
              <a:t>等任何信息。</a:t>
            </a:r>
            <a:endParaRPr lang="en-US" altLang="zh-CN" dirty="0">
              <a:latin typeface="Times New Roman" panose="02020603050405020304" charset="0"/>
              <a:ea typeface="汉仪典雅体简" panose="00020600040101010101" charset="-122"/>
              <a:cs typeface="宋体" panose="02010600030101010101" pitchFamily="2" charset="-122"/>
            </a:endParaRPr>
          </a:p>
          <a:p>
            <a:r>
              <a:rPr lang="en-US" altLang="zh-CN" dirty="0">
                <a:latin typeface="Times New Roman" panose="02020603050405020304" charset="0"/>
                <a:ea typeface="汉仪典雅体简" panose="00020600040101010101" charset="-122"/>
                <a:cs typeface="宋体" panose="02010600030101010101" pitchFamily="2" charset="-122"/>
              </a:rPr>
              <a:t>2</a:t>
            </a:r>
            <a:r>
              <a:rPr lang="zh-CN" altLang="en-US" dirty="0">
                <a:latin typeface="Times New Roman" panose="02020603050405020304" charset="0"/>
                <a:ea typeface="汉仪典雅体简" panose="00020600040101010101" charset="-122"/>
                <a:cs typeface="宋体" panose="02010600030101010101" pitchFamily="2" charset="-122"/>
              </a:rPr>
              <a:t>、投稿之前请仔细阅读病例征集通知。</a:t>
            </a:r>
            <a:endParaRPr lang="en-US" altLang="zh-CN" dirty="0">
              <a:latin typeface="Times New Roman" panose="02020603050405020304" charset="0"/>
              <a:ea typeface="汉仪典雅体简" panose="00020600040101010101" charset="-122"/>
              <a:cs typeface="宋体" panose="02010600030101010101" pitchFamily="2" charset="-122"/>
            </a:endParaRPr>
          </a:p>
          <a:p>
            <a:r>
              <a:rPr lang="en-US" altLang="zh-CN" dirty="0">
                <a:latin typeface="Times New Roman" panose="02020603050405020304" charset="0"/>
                <a:ea typeface="汉仪典雅体简" panose="00020600040101010101" charset="-122"/>
                <a:cs typeface="宋体" panose="02010600030101010101" pitchFamily="2" charset="-122"/>
              </a:rPr>
              <a:t>3</a:t>
            </a:r>
            <a:r>
              <a:rPr lang="zh-CN" altLang="en-US" dirty="0">
                <a:latin typeface="Times New Roman" panose="02020603050405020304" charset="0"/>
                <a:ea typeface="汉仪典雅体简" panose="00020600040101010101" charset="-122"/>
                <a:cs typeface="宋体" panose="02010600030101010101" pitchFamily="2" charset="-122"/>
              </a:rPr>
              <a:t>、请使用本模板投稿，所有中英文字体统一使用宋体。</a:t>
            </a:r>
            <a:endParaRPr lang="en-US" altLang="zh-CN" dirty="0">
              <a:latin typeface="Times New Roman" panose="02020603050405020304" charset="0"/>
              <a:ea typeface="汉仪典雅体简" panose="00020600040101010101" charset="-122"/>
              <a:cs typeface="宋体" panose="02010600030101010101" pitchFamily="2" charset="-122"/>
            </a:endParaRPr>
          </a:p>
          <a:p>
            <a:r>
              <a:rPr lang="en-US" altLang="zh-CN" dirty="0">
                <a:latin typeface="Times New Roman" panose="02020603050405020304" charset="0"/>
                <a:ea typeface="汉仪典雅体简" panose="00020600040101010101" charset="-122"/>
                <a:cs typeface="宋体" panose="02010600030101010101" pitchFamily="2" charset="-122"/>
              </a:rPr>
              <a:t>4</a:t>
            </a:r>
            <a:r>
              <a:rPr lang="zh-CN" altLang="en-US" dirty="0">
                <a:latin typeface="Times New Roman" panose="02020603050405020304" charset="0"/>
                <a:ea typeface="汉仪典雅体简" panose="00020600040101010101" charset="-122"/>
                <a:cs typeface="宋体" panose="02010600030101010101" pitchFamily="2" charset="-122"/>
              </a:rPr>
              <a:t>、本模板每个项目页数不够时可自行增页。</a:t>
            </a:r>
            <a:endParaRPr lang="zh-CN" altLang="en-US" dirty="0">
              <a:latin typeface="Times New Roman" panose="02020603050405020304" charset="0"/>
              <a:ea typeface="汉仪典雅体简" panose="00020600040101010101" charset="-122"/>
              <a:cs typeface="宋体" panose="0201060003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14252" y="3389813"/>
            <a:ext cx="10580913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Times New Roman" panose="02020603050405020304" charset="0"/>
                <a:ea typeface="汉仪典雅体简" panose="00020600040101010101" charset="-122"/>
              </a:rPr>
              <a:t>病例名称：</a:t>
            </a:r>
            <a:endParaRPr lang="en-US" altLang="zh-CN" dirty="0">
              <a:latin typeface="Times New Roman" panose="02020603050405020304" charset="0"/>
              <a:ea typeface="汉仪典雅体简" panose="00020600040101010101" charset="-122"/>
            </a:endParaRPr>
          </a:p>
          <a:p>
            <a:r>
              <a:rPr lang="zh-CN" altLang="en-US" dirty="0">
                <a:latin typeface="Times New Roman" panose="02020603050405020304" charset="0"/>
                <a:ea typeface="汉仪典雅体简" panose="00020600040101010101" charset="-122"/>
              </a:rPr>
              <a:t>投稿主题：</a:t>
            </a:r>
            <a:endParaRPr lang="en-US" altLang="zh-CN" dirty="0">
              <a:latin typeface="Times New Roman" panose="02020603050405020304" charset="0"/>
              <a:ea typeface="汉仪典雅体简" panose="00020600040101010101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22366" y="0"/>
            <a:ext cx="11347268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latin typeface="Times New Roman" panose="02020603050405020304" charset="0"/>
                <a:ea typeface="汉仪中宋S" panose="00020600040101010101" charset="-122"/>
              </a:rPr>
              <a:t>矫治设计</a:t>
            </a:r>
            <a:endParaRPr lang="zh-CN" altLang="en-US" sz="3200" dirty="0">
              <a:latin typeface="Times New Roman" panose="02020603050405020304" charset="0"/>
              <a:ea typeface="汉仪中宋S" panose="0002060004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436915" y="2856412"/>
            <a:ext cx="9318171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latin typeface="Times New Roman" panose="02020603050405020304" charset="0"/>
                <a:ea typeface="汉仪典雅体简" panose="00020600040101010101" charset="-122"/>
              </a:rPr>
              <a:t>请于本页添加病例矫治设计（包括矫治目标及可选矫治计划等）</a:t>
            </a:r>
            <a:endParaRPr lang="zh-CN" altLang="en-US" dirty="0">
              <a:latin typeface="Times New Roman" panose="02020603050405020304" charset="0"/>
              <a:ea typeface="汉仪典雅体简" panose="00020600040101010101" charset="-122"/>
            </a:endParaRPr>
          </a:p>
        </p:txBody>
      </p:sp>
      <p:pic>
        <p:nvPicPr>
          <p:cNvPr id="4" name="图片 3" descr="协会会徽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0843260" y="-50800"/>
            <a:ext cx="1348740" cy="134874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22366" y="0"/>
            <a:ext cx="11347268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latin typeface="Times New Roman" panose="02020603050405020304" charset="0"/>
                <a:ea typeface="汉仪中宋S" panose="00020600040101010101" charset="-122"/>
              </a:rPr>
              <a:t>治疗过程</a:t>
            </a:r>
            <a:endParaRPr lang="zh-CN" altLang="en-US" sz="3200" dirty="0">
              <a:latin typeface="Times New Roman" panose="02020603050405020304" charset="0"/>
              <a:ea typeface="汉仪中宋S" panose="0002060004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436915" y="2856412"/>
            <a:ext cx="9318171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latin typeface="Times New Roman" panose="02020603050405020304" charset="0"/>
                <a:ea typeface="汉仪典雅体简" panose="00020600040101010101" charset="-122"/>
              </a:rPr>
              <a:t>请于本页添加病例治疗过程</a:t>
            </a:r>
            <a:endParaRPr lang="zh-CN" altLang="en-US" dirty="0">
              <a:latin typeface="Times New Roman" panose="02020603050405020304" charset="0"/>
              <a:ea typeface="汉仪典雅体简" panose="00020600040101010101" charset="-122"/>
            </a:endParaRPr>
          </a:p>
        </p:txBody>
      </p:sp>
      <p:pic>
        <p:nvPicPr>
          <p:cNvPr id="4" name="图片 3" descr="协会会徽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0843260" y="-50800"/>
            <a:ext cx="1348740" cy="134874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22366" y="0"/>
            <a:ext cx="11347268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latin typeface="Times New Roman" panose="02020603050405020304" charset="0"/>
                <a:ea typeface="汉仪中宋S" panose="00020600040101010101" charset="-122"/>
              </a:rPr>
              <a:t>治疗后面照</a:t>
            </a:r>
            <a:endParaRPr lang="zh-CN" altLang="en-US" sz="3200" dirty="0">
              <a:latin typeface="Times New Roman" panose="02020603050405020304" charset="0"/>
              <a:ea typeface="汉仪中宋S" panose="0002060004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436915" y="2856412"/>
            <a:ext cx="9318171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latin typeface="Times New Roman" panose="02020603050405020304" charset="0"/>
                <a:ea typeface="汉仪典雅体简" panose="00020600040101010101" charset="-122"/>
              </a:rPr>
              <a:t>请于本页添加患者治疗后面照</a:t>
            </a:r>
            <a:endParaRPr lang="zh-CN" altLang="en-US" dirty="0">
              <a:latin typeface="Times New Roman" panose="02020603050405020304" charset="0"/>
              <a:ea typeface="汉仪典雅体简" panose="00020600040101010101" charset="-122"/>
            </a:endParaRPr>
          </a:p>
        </p:txBody>
      </p:sp>
      <p:pic>
        <p:nvPicPr>
          <p:cNvPr id="4" name="图片 3" descr="协会会徽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0843260" y="-50800"/>
            <a:ext cx="1348740" cy="134874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22366" y="0"/>
            <a:ext cx="11347268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latin typeface="Times New Roman" panose="02020603050405020304" charset="0"/>
                <a:ea typeface="汉仪中宋S" panose="00020600040101010101" charset="-122"/>
              </a:rPr>
              <a:t>治疗后口内照</a:t>
            </a:r>
            <a:endParaRPr lang="zh-CN" altLang="en-US" sz="3200" dirty="0">
              <a:latin typeface="Times New Roman" panose="02020603050405020304" charset="0"/>
              <a:ea typeface="汉仪中宋S" panose="0002060004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436915" y="2856412"/>
            <a:ext cx="9318171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latin typeface="Times New Roman" panose="02020603050405020304" charset="0"/>
                <a:ea typeface="汉仪典雅体简" panose="00020600040101010101" charset="-122"/>
              </a:rPr>
              <a:t>请于本页添加患者治疗后口内照</a:t>
            </a:r>
            <a:endParaRPr lang="zh-CN" altLang="en-US" dirty="0">
              <a:latin typeface="Times New Roman" panose="02020603050405020304" charset="0"/>
              <a:ea typeface="汉仪典雅体简" panose="00020600040101010101" charset="-122"/>
            </a:endParaRPr>
          </a:p>
        </p:txBody>
      </p:sp>
      <p:pic>
        <p:nvPicPr>
          <p:cNvPr id="4" name="图片 3" descr="协会会徽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0843260" y="-50800"/>
            <a:ext cx="1348740" cy="134874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22366" y="0"/>
            <a:ext cx="11347268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latin typeface="Times New Roman" panose="02020603050405020304" charset="0"/>
                <a:ea typeface="汉仪中宋S" panose="00020600040101010101" charset="-122"/>
              </a:rPr>
              <a:t>治疗后其它检查</a:t>
            </a:r>
            <a:endParaRPr lang="zh-CN" altLang="en-US" sz="3200" dirty="0">
              <a:latin typeface="Times New Roman" panose="02020603050405020304" charset="0"/>
              <a:ea typeface="汉仪中宋S" panose="0002060004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436915" y="2856412"/>
            <a:ext cx="9318171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latin typeface="Times New Roman" panose="02020603050405020304" charset="0"/>
                <a:ea typeface="汉仪典雅体简" panose="00020600040101010101" charset="-122"/>
              </a:rPr>
              <a:t>请于本页添加患者治疗后的其它检查信息</a:t>
            </a:r>
            <a:endParaRPr lang="zh-CN" altLang="en-US" dirty="0">
              <a:latin typeface="Times New Roman" panose="02020603050405020304" charset="0"/>
              <a:ea typeface="汉仪典雅体简" panose="00020600040101010101" charset="-122"/>
            </a:endParaRPr>
          </a:p>
        </p:txBody>
      </p:sp>
      <p:pic>
        <p:nvPicPr>
          <p:cNvPr id="4" name="图片 3" descr="协会会徽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0843260" y="-50800"/>
            <a:ext cx="1348740" cy="134874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22366" y="0"/>
            <a:ext cx="11347268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latin typeface="Times New Roman" panose="02020603050405020304" charset="0"/>
                <a:ea typeface="汉仪中宋S" panose="00020600040101010101" charset="-122"/>
              </a:rPr>
              <a:t>治疗后影像学检查</a:t>
            </a:r>
            <a:endParaRPr lang="zh-CN" altLang="en-US" sz="3200" dirty="0">
              <a:latin typeface="Times New Roman" panose="02020603050405020304" charset="0"/>
              <a:ea typeface="汉仪中宋S" panose="0002060004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436915" y="2856412"/>
            <a:ext cx="9318171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latin typeface="Times New Roman" panose="02020603050405020304" charset="0"/>
                <a:ea typeface="汉仪典雅体简" panose="00020600040101010101" charset="-122"/>
              </a:rPr>
              <a:t>请于本页添加患者治疗后影像学检查（包括头颅侧位片</a:t>
            </a:r>
            <a:r>
              <a:rPr lang="en-US" altLang="zh-CN" dirty="0">
                <a:latin typeface="Times New Roman" panose="02020603050405020304" charset="0"/>
                <a:ea typeface="汉仪典雅体简" panose="00020600040101010101" charset="-122"/>
              </a:rPr>
              <a:t>/</a:t>
            </a:r>
            <a:r>
              <a:rPr lang="zh-CN" altLang="en-US" dirty="0">
                <a:latin typeface="Times New Roman" panose="02020603050405020304" charset="0"/>
                <a:ea typeface="汉仪典雅体简" panose="00020600040101010101" charset="-122"/>
              </a:rPr>
              <a:t>分析、曲面断层片及</a:t>
            </a:r>
            <a:r>
              <a:rPr lang="en-US" altLang="zh-CN" dirty="0">
                <a:latin typeface="Times New Roman" panose="02020603050405020304" charset="0"/>
                <a:ea typeface="汉仪典雅体简" panose="00020600040101010101" charset="-122"/>
              </a:rPr>
              <a:t>CT</a:t>
            </a:r>
            <a:r>
              <a:rPr lang="zh-CN" altLang="en-US" dirty="0">
                <a:latin typeface="Times New Roman" panose="02020603050405020304" charset="0"/>
                <a:ea typeface="汉仪典雅体简" panose="00020600040101010101" charset="-122"/>
              </a:rPr>
              <a:t>等）</a:t>
            </a:r>
            <a:endParaRPr lang="zh-CN" altLang="en-US" dirty="0">
              <a:latin typeface="Times New Roman" panose="02020603050405020304" charset="0"/>
              <a:ea typeface="汉仪典雅体简" panose="00020600040101010101" charset="-122"/>
            </a:endParaRPr>
          </a:p>
        </p:txBody>
      </p:sp>
      <p:pic>
        <p:nvPicPr>
          <p:cNvPr id="4" name="图片 3" descr="协会会徽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0843260" y="-50800"/>
            <a:ext cx="1348740" cy="134874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22366" y="0"/>
            <a:ext cx="11347268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latin typeface="Times New Roman" panose="02020603050405020304" charset="0"/>
                <a:ea typeface="汉仪中宋S" panose="00020600040101010101" charset="-122"/>
              </a:rPr>
              <a:t>治疗前、后面照对比</a:t>
            </a:r>
            <a:endParaRPr lang="zh-CN" altLang="en-US" sz="3200" dirty="0">
              <a:latin typeface="Times New Roman" panose="02020603050405020304" charset="0"/>
              <a:ea typeface="汉仪中宋S" panose="0002060004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436915" y="2856412"/>
            <a:ext cx="9318171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latin typeface="Times New Roman" panose="02020603050405020304" charset="0"/>
                <a:ea typeface="汉仪典雅体简" panose="00020600040101010101" charset="-122"/>
              </a:rPr>
              <a:t>请于本页添加患者治疗前、后面照对比</a:t>
            </a:r>
            <a:endParaRPr lang="zh-CN" altLang="en-US" dirty="0">
              <a:latin typeface="Times New Roman" panose="02020603050405020304" charset="0"/>
              <a:ea typeface="汉仪典雅体简" panose="00020600040101010101" charset="-122"/>
            </a:endParaRPr>
          </a:p>
        </p:txBody>
      </p:sp>
      <p:pic>
        <p:nvPicPr>
          <p:cNvPr id="4" name="图片 3" descr="协会会徽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0843260" y="-50800"/>
            <a:ext cx="1348740" cy="134874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22366" y="0"/>
            <a:ext cx="11347268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latin typeface="Times New Roman" panose="02020603050405020304" charset="0"/>
                <a:ea typeface="汉仪中宋S" panose="00020600040101010101" charset="-122"/>
              </a:rPr>
              <a:t>治疗前、后口内照对比</a:t>
            </a:r>
            <a:endParaRPr lang="zh-CN" altLang="en-US" sz="3200" dirty="0">
              <a:latin typeface="Times New Roman" panose="02020603050405020304" charset="0"/>
              <a:ea typeface="汉仪中宋S" panose="0002060004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436915" y="2856412"/>
            <a:ext cx="9318171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latin typeface="Times New Roman" panose="02020603050405020304" charset="0"/>
                <a:ea typeface="汉仪典雅体简" panose="00020600040101010101" charset="-122"/>
              </a:rPr>
              <a:t>请于本页添加患者治疗前、后口内照对比</a:t>
            </a:r>
            <a:endParaRPr lang="zh-CN" altLang="en-US" dirty="0">
              <a:latin typeface="Times New Roman" panose="02020603050405020304" charset="0"/>
              <a:ea typeface="汉仪典雅体简" panose="00020600040101010101" charset="-122"/>
            </a:endParaRPr>
          </a:p>
        </p:txBody>
      </p:sp>
      <p:pic>
        <p:nvPicPr>
          <p:cNvPr id="4" name="图片 3" descr="协会会徽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0843260" y="-50800"/>
            <a:ext cx="1348740" cy="134874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22366" y="0"/>
            <a:ext cx="11347268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latin typeface="Times New Roman" panose="02020603050405020304" charset="0"/>
                <a:ea typeface="汉仪中宋S" panose="00020600040101010101" charset="-122"/>
              </a:rPr>
              <a:t>治疗前、后影像学对比</a:t>
            </a:r>
            <a:endParaRPr lang="zh-CN" altLang="en-US" sz="3200" dirty="0">
              <a:latin typeface="Times New Roman" panose="02020603050405020304" charset="0"/>
              <a:ea typeface="汉仪中宋S" panose="0002060004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88720" y="2856412"/>
            <a:ext cx="9814559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latin typeface="Times New Roman" panose="02020603050405020304" charset="0"/>
                <a:ea typeface="汉仪典雅体简" panose="00020600040101010101" charset="-122"/>
              </a:rPr>
              <a:t>请于本页添加患者治疗前、后影像学检查（包括头颅侧位片</a:t>
            </a:r>
            <a:r>
              <a:rPr lang="en-US" altLang="zh-CN" dirty="0">
                <a:latin typeface="Times New Roman" panose="02020603050405020304" charset="0"/>
                <a:ea typeface="汉仪典雅体简" panose="00020600040101010101" charset="-122"/>
              </a:rPr>
              <a:t>/</a:t>
            </a:r>
            <a:r>
              <a:rPr lang="zh-CN" altLang="en-US" dirty="0">
                <a:latin typeface="Times New Roman" panose="02020603050405020304" charset="0"/>
                <a:ea typeface="汉仪典雅体简" panose="00020600040101010101" charset="-122"/>
              </a:rPr>
              <a:t>分析、曲面断层片及</a:t>
            </a:r>
            <a:r>
              <a:rPr lang="en-US" altLang="zh-CN" dirty="0">
                <a:latin typeface="Times New Roman" panose="02020603050405020304" charset="0"/>
                <a:ea typeface="汉仪典雅体简" panose="00020600040101010101" charset="-122"/>
              </a:rPr>
              <a:t>CT</a:t>
            </a:r>
            <a:r>
              <a:rPr lang="zh-CN" altLang="en-US" dirty="0">
                <a:latin typeface="Times New Roman" panose="02020603050405020304" charset="0"/>
                <a:ea typeface="汉仪典雅体简" panose="00020600040101010101" charset="-122"/>
              </a:rPr>
              <a:t>等）对比</a:t>
            </a:r>
            <a:endParaRPr lang="zh-CN" altLang="en-US" dirty="0">
              <a:latin typeface="Times New Roman" panose="02020603050405020304" charset="0"/>
              <a:ea typeface="汉仪典雅体简" panose="00020600040101010101" charset="-122"/>
            </a:endParaRPr>
          </a:p>
        </p:txBody>
      </p:sp>
      <p:pic>
        <p:nvPicPr>
          <p:cNvPr id="4" name="图片 3" descr="协会会徽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0843260" y="-50800"/>
            <a:ext cx="1348740" cy="134874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22366" y="0"/>
            <a:ext cx="11347268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latin typeface="Times New Roman" panose="02020603050405020304" charset="0"/>
                <a:ea typeface="汉仪中宋S" panose="00020600040101010101" charset="-122"/>
              </a:rPr>
              <a:t>追踪</a:t>
            </a:r>
            <a:endParaRPr lang="zh-CN" altLang="en-US" sz="3200" dirty="0">
              <a:latin typeface="Times New Roman" panose="02020603050405020304" charset="0"/>
              <a:ea typeface="汉仪中宋S" panose="0002060004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88720" y="2856412"/>
            <a:ext cx="9814559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latin typeface="Times New Roman" panose="02020603050405020304" charset="0"/>
                <a:ea typeface="汉仪典雅体简" panose="00020600040101010101" charset="-122"/>
              </a:rPr>
              <a:t>请于本页添加病例追踪情况</a:t>
            </a:r>
            <a:endParaRPr lang="zh-CN" altLang="en-US" dirty="0">
              <a:latin typeface="Times New Roman" panose="02020603050405020304" charset="0"/>
              <a:ea typeface="汉仪典雅体简" panose="00020600040101010101" charset="-122"/>
            </a:endParaRPr>
          </a:p>
        </p:txBody>
      </p:sp>
      <p:pic>
        <p:nvPicPr>
          <p:cNvPr id="4" name="图片 3" descr="协会会徽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0843260" y="-50800"/>
            <a:ext cx="1348740" cy="134874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22366" y="0"/>
            <a:ext cx="11347268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latin typeface="Times New Roman" panose="02020603050405020304" charset="0"/>
                <a:ea typeface="汉仪中宋S" panose="00020600040101010101" charset="-122"/>
              </a:rPr>
              <a:t>患者信息</a:t>
            </a:r>
            <a:endParaRPr lang="zh-CN" altLang="en-US" sz="3200" dirty="0">
              <a:latin typeface="Times New Roman" panose="02020603050405020304" charset="0"/>
              <a:ea typeface="汉仪中宋S" panose="0002060004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436915" y="2847703"/>
            <a:ext cx="9318171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latin typeface="Times New Roman" panose="02020603050405020304" charset="0"/>
                <a:ea typeface="汉仪典雅体简" panose="00020600040101010101" charset="-122"/>
              </a:rPr>
              <a:t>请于本页添加患者性别、初诊年龄、初诊日期、主诉等</a:t>
            </a:r>
            <a:endParaRPr lang="zh-CN" altLang="en-US" dirty="0">
              <a:latin typeface="Times New Roman" panose="02020603050405020304" charset="0"/>
              <a:ea typeface="汉仪典雅体简" panose="00020600040101010101" charset="-122"/>
            </a:endParaRPr>
          </a:p>
        </p:txBody>
      </p:sp>
      <p:pic>
        <p:nvPicPr>
          <p:cNvPr id="4" name="图片 3" descr="协会会徽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843260" y="-50800"/>
            <a:ext cx="1348740" cy="134874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22366" y="0"/>
            <a:ext cx="11347268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latin typeface="Times New Roman" panose="02020603050405020304" charset="0"/>
                <a:ea typeface="汉仪中宋S" panose="00020600040101010101" charset="-122"/>
              </a:rPr>
              <a:t>矫治心得</a:t>
            </a:r>
            <a:endParaRPr lang="zh-CN" altLang="en-US" sz="3200" dirty="0">
              <a:latin typeface="Times New Roman" panose="02020603050405020304" charset="0"/>
              <a:ea typeface="汉仪中宋S" panose="0002060004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88720" y="2856412"/>
            <a:ext cx="9814559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latin typeface="Times New Roman" panose="02020603050405020304" charset="0"/>
                <a:ea typeface="汉仪典雅体简" panose="00020600040101010101" charset="-122"/>
              </a:rPr>
              <a:t>请于本页添加病例矫治心得、体会等</a:t>
            </a:r>
            <a:endParaRPr lang="zh-CN" altLang="en-US" dirty="0">
              <a:latin typeface="Times New Roman" panose="02020603050405020304" charset="0"/>
              <a:ea typeface="汉仪典雅体简" panose="00020600040101010101" charset="-122"/>
            </a:endParaRPr>
          </a:p>
        </p:txBody>
      </p:sp>
      <p:pic>
        <p:nvPicPr>
          <p:cNvPr id="4" name="图片 3" descr="协会会徽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0843260" y="-50800"/>
            <a:ext cx="1348740" cy="134874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22366" y="0"/>
            <a:ext cx="11347268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latin typeface="Times New Roman" panose="02020603050405020304" charset="0"/>
                <a:ea typeface="汉仪中宋S" panose="00020600040101010101" charset="-122"/>
              </a:rPr>
              <a:t>病史</a:t>
            </a:r>
            <a:endParaRPr lang="zh-CN" altLang="en-US" sz="3200" dirty="0">
              <a:latin typeface="Times New Roman" panose="02020603050405020304" charset="0"/>
              <a:ea typeface="汉仪中宋S" panose="0002060004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436915" y="2856412"/>
            <a:ext cx="9318171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latin typeface="Times New Roman" panose="02020603050405020304" charset="0"/>
                <a:ea typeface="汉仪典雅体简" panose="00020600040101010101" charset="-122"/>
              </a:rPr>
              <a:t>请于本页添加患者口腔病史及全身病史等</a:t>
            </a:r>
            <a:endParaRPr lang="zh-CN" altLang="en-US" dirty="0">
              <a:latin typeface="Times New Roman" panose="02020603050405020304" charset="0"/>
              <a:ea typeface="汉仪典雅体简" panose="00020600040101010101" charset="-122"/>
            </a:endParaRPr>
          </a:p>
        </p:txBody>
      </p:sp>
      <p:pic>
        <p:nvPicPr>
          <p:cNvPr id="4" name="图片 3" descr="协会会徽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0843260" y="-50800"/>
            <a:ext cx="1348740" cy="134874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22366" y="0"/>
            <a:ext cx="11347268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latin typeface="Times New Roman" panose="02020603050405020304" charset="0"/>
                <a:ea typeface="汉仪中宋S" panose="00020600040101010101" charset="-122"/>
              </a:rPr>
              <a:t>治疗前面照及临床检查</a:t>
            </a:r>
            <a:endParaRPr lang="zh-CN" altLang="en-US" sz="3200" dirty="0">
              <a:latin typeface="Times New Roman" panose="02020603050405020304" charset="0"/>
              <a:ea typeface="汉仪中宋S" panose="0002060004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436915" y="2856412"/>
            <a:ext cx="9318171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latin typeface="Times New Roman" panose="02020603050405020304" charset="0"/>
                <a:ea typeface="汉仪典雅体简" panose="00020600040101010101" charset="-122"/>
              </a:rPr>
              <a:t>请于本页添加患者治疗前面照及临床检查等</a:t>
            </a:r>
            <a:endParaRPr lang="zh-CN" altLang="en-US" dirty="0">
              <a:latin typeface="Times New Roman" panose="02020603050405020304" charset="0"/>
              <a:ea typeface="汉仪典雅体简" panose="00020600040101010101" charset="-122"/>
            </a:endParaRPr>
          </a:p>
        </p:txBody>
      </p:sp>
      <p:pic>
        <p:nvPicPr>
          <p:cNvPr id="4" name="图片 3" descr="协会会徽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0843260" y="-50800"/>
            <a:ext cx="1348740" cy="134874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22366" y="0"/>
            <a:ext cx="11347268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latin typeface="Times New Roman" panose="02020603050405020304" charset="0"/>
                <a:ea typeface="汉仪中宋S" panose="00020600040101010101" charset="-122"/>
              </a:rPr>
              <a:t>治疗前口内照及临床检查</a:t>
            </a:r>
            <a:endParaRPr lang="zh-CN" altLang="en-US" sz="3200" dirty="0">
              <a:latin typeface="Times New Roman" panose="02020603050405020304" charset="0"/>
              <a:ea typeface="汉仪中宋S" panose="0002060004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436915" y="2856412"/>
            <a:ext cx="9318171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latin typeface="Times New Roman" panose="02020603050405020304" charset="0"/>
                <a:ea typeface="汉仪典雅体简" panose="00020600040101010101" charset="-122"/>
              </a:rPr>
              <a:t>请于本页添加患者治疗前口内照及临床检查等</a:t>
            </a:r>
            <a:endParaRPr lang="zh-CN" altLang="en-US" dirty="0">
              <a:latin typeface="Times New Roman" panose="02020603050405020304" charset="0"/>
              <a:ea typeface="汉仪典雅体简" panose="00020600040101010101" charset="-122"/>
            </a:endParaRPr>
          </a:p>
        </p:txBody>
      </p:sp>
      <p:pic>
        <p:nvPicPr>
          <p:cNvPr id="4" name="图片 3" descr="协会会徽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0843260" y="-50800"/>
            <a:ext cx="1348740" cy="134874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22366" y="0"/>
            <a:ext cx="11347268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latin typeface="Times New Roman" panose="02020603050405020304" charset="0"/>
                <a:ea typeface="汉仪中宋S" panose="00020600040101010101" charset="-122"/>
              </a:rPr>
              <a:t>治疗前其它检查</a:t>
            </a:r>
            <a:endParaRPr lang="zh-CN" altLang="en-US" sz="3200" dirty="0">
              <a:latin typeface="Times New Roman" panose="02020603050405020304" charset="0"/>
              <a:ea typeface="汉仪中宋S" panose="0002060004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436915" y="2856412"/>
            <a:ext cx="9318171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latin typeface="Times New Roman" panose="02020603050405020304" charset="0"/>
                <a:ea typeface="汉仪典雅体简" panose="00020600040101010101" charset="-122"/>
              </a:rPr>
              <a:t>请于本页添加患者治疗前的其它检查信息</a:t>
            </a:r>
            <a:endParaRPr lang="zh-CN" altLang="en-US" dirty="0">
              <a:latin typeface="Times New Roman" panose="02020603050405020304" charset="0"/>
              <a:ea typeface="汉仪典雅体简" panose="00020600040101010101" charset="-122"/>
            </a:endParaRPr>
          </a:p>
        </p:txBody>
      </p:sp>
      <p:pic>
        <p:nvPicPr>
          <p:cNvPr id="4" name="图片 3" descr="协会会徽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0843260" y="-50800"/>
            <a:ext cx="1348740" cy="134874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22366" y="0"/>
            <a:ext cx="11347268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latin typeface="Times New Roman" panose="02020603050405020304" charset="0"/>
                <a:ea typeface="汉仪中宋S" panose="00020600040101010101" charset="-122"/>
              </a:rPr>
              <a:t>治疗前模型分析项目</a:t>
            </a:r>
            <a:endParaRPr lang="zh-CN" altLang="en-US" sz="3200" dirty="0">
              <a:latin typeface="Times New Roman" panose="02020603050405020304" charset="0"/>
              <a:ea typeface="汉仪中宋S" panose="0002060004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436915" y="2856412"/>
            <a:ext cx="9318171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latin typeface="Times New Roman" panose="02020603050405020304" charset="0"/>
                <a:ea typeface="汉仪典雅体简" panose="00020600040101010101" charset="-122"/>
              </a:rPr>
              <a:t>请于本页添加患者治疗前模型分析项目（包括间隙分析等）</a:t>
            </a:r>
            <a:endParaRPr lang="zh-CN" altLang="en-US" dirty="0">
              <a:latin typeface="Times New Roman" panose="02020603050405020304" charset="0"/>
              <a:ea typeface="汉仪典雅体简" panose="00020600040101010101" charset="-122"/>
            </a:endParaRPr>
          </a:p>
        </p:txBody>
      </p:sp>
      <p:pic>
        <p:nvPicPr>
          <p:cNvPr id="4" name="图片 3" descr="协会会徽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0843260" y="-50800"/>
            <a:ext cx="1348740" cy="134874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22366" y="0"/>
            <a:ext cx="11347268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latin typeface="Times New Roman" panose="02020603050405020304" charset="0"/>
                <a:ea typeface="汉仪中宋S" panose="00020600040101010101" charset="-122"/>
              </a:rPr>
              <a:t>治疗前影像学检查</a:t>
            </a:r>
            <a:endParaRPr lang="zh-CN" altLang="en-US" sz="3200" dirty="0">
              <a:latin typeface="Times New Roman" panose="02020603050405020304" charset="0"/>
              <a:ea typeface="汉仪中宋S" panose="0002060004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436915" y="2856412"/>
            <a:ext cx="9318171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latin typeface="Times New Roman" panose="02020603050405020304" charset="0"/>
                <a:ea typeface="汉仪典雅体简" panose="00020600040101010101" charset="-122"/>
              </a:rPr>
              <a:t>请于本页添加患者治疗前影像学检查（包括头颅侧位片</a:t>
            </a:r>
            <a:r>
              <a:rPr lang="en-US" altLang="zh-CN" dirty="0">
                <a:latin typeface="Times New Roman" panose="02020603050405020304" charset="0"/>
                <a:ea typeface="汉仪典雅体简" panose="00020600040101010101" charset="-122"/>
              </a:rPr>
              <a:t>/</a:t>
            </a:r>
            <a:r>
              <a:rPr lang="zh-CN" altLang="en-US" dirty="0">
                <a:latin typeface="Times New Roman" panose="02020603050405020304" charset="0"/>
                <a:ea typeface="汉仪典雅体简" panose="00020600040101010101" charset="-122"/>
              </a:rPr>
              <a:t>分析、曲面断层片及</a:t>
            </a:r>
            <a:r>
              <a:rPr lang="en-US" altLang="zh-CN" dirty="0">
                <a:latin typeface="Times New Roman" panose="02020603050405020304" charset="0"/>
                <a:ea typeface="汉仪典雅体简" panose="00020600040101010101" charset="-122"/>
              </a:rPr>
              <a:t>CT</a:t>
            </a:r>
            <a:r>
              <a:rPr lang="zh-CN" altLang="en-US" dirty="0">
                <a:latin typeface="Times New Roman" panose="02020603050405020304" charset="0"/>
                <a:ea typeface="汉仪典雅体简" panose="00020600040101010101" charset="-122"/>
              </a:rPr>
              <a:t>等）</a:t>
            </a:r>
            <a:endParaRPr lang="zh-CN" altLang="en-US" dirty="0">
              <a:latin typeface="Times New Roman" panose="02020603050405020304" charset="0"/>
              <a:ea typeface="汉仪典雅体简" panose="00020600040101010101" charset="-122"/>
            </a:endParaRPr>
          </a:p>
        </p:txBody>
      </p:sp>
      <p:pic>
        <p:nvPicPr>
          <p:cNvPr id="4" name="图片 3" descr="协会会徽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0843260" y="-50800"/>
            <a:ext cx="1348740" cy="134874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22366" y="0"/>
            <a:ext cx="11347268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latin typeface="Times New Roman" panose="02020603050405020304" charset="0"/>
                <a:ea typeface="汉仪中宋S" panose="00020600040101010101" charset="-122"/>
              </a:rPr>
              <a:t>诊断及问题列表</a:t>
            </a:r>
            <a:endParaRPr lang="zh-CN" altLang="en-US" sz="3200" dirty="0">
              <a:latin typeface="Times New Roman" panose="02020603050405020304" charset="0"/>
              <a:ea typeface="汉仪中宋S" panose="0002060004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436915" y="2856412"/>
            <a:ext cx="9318171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latin typeface="Times New Roman" panose="02020603050405020304" charset="0"/>
                <a:ea typeface="汉仪典雅体简" panose="00020600040101010101" charset="-122"/>
              </a:rPr>
              <a:t>请于本页添加病例诊断及问题列表</a:t>
            </a:r>
            <a:endParaRPr lang="zh-CN" altLang="en-US" dirty="0">
              <a:latin typeface="Times New Roman" panose="02020603050405020304" charset="0"/>
              <a:ea typeface="汉仪典雅体简" panose="00020600040101010101" charset="-122"/>
            </a:endParaRPr>
          </a:p>
        </p:txBody>
      </p:sp>
      <p:pic>
        <p:nvPicPr>
          <p:cNvPr id="4" name="图片 3" descr="协会会徽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0843260" y="-50800"/>
            <a:ext cx="1348740" cy="134874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PP_MARK_KEY" val="a6b4c518-d603-46ba-9a3f-9f7178b7ef98"/>
  <p:tag name="COMMONDATA" val="eyJoZGlkIjoiZGEyNjRiOGVjNGQ4OGM0YzEzYzQ1MWZkNTM4MWNiNmEifQ==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698</Words>
  <Application>WPS 演示</Application>
  <PresentationFormat>宽屏</PresentationFormat>
  <Paragraphs>92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6" baseType="lpstr">
      <vt:lpstr>Arial</vt:lpstr>
      <vt:lpstr>宋体</vt:lpstr>
      <vt:lpstr>Wingdings</vt:lpstr>
      <vt:lpstr>黑体</vt:lpstr>
      <vt:lpstr>微软雅黑</vt:lpstr>
      <vt:lpstr>Arial Unicode MS</vt:lpstr>
      <vt:lpstr>等线 Light</vt:lpstr>
      <vt:lpstr>等线</vt:lpstr>
      <vt:lpstr>Calibri</vt:lpstr>
      <vt:lpstr>华文隶书</vt:lpstr>
      <vt:lpstr>方正公文小标宋</vt:lpstr>
      <vt:lpstr>楷体</vt:lpstr>
      <vt:lpstr>Times New Roman</vt:lpstr>
      <vt:lpstr>汉仪典雅体简</vt:lpstr>
      <vt:lpstr>汉仪中宋S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Zhao Huaxiang</dc:creator>
  <cp:lastModifiedBy>省民营口腔协会秘书</cp:lastModifiedBy>
  <cp:revision>70</cp:revision>
  <dcterms:created xsi:type="dcterms:W3CDTF">2023-03-04T12:11:00Z</dcterms:created>
  <dcterms:modified xsi:type="dcterms:W3CDTF">2023-07-14T14:03:55Z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623264CCEC3743ABA7499E1C256C8B1F</vt:lpwstr>
  </property>
  <property fmtid="{D5CDD505-2E9C-101B-9397-08002B2CF9AE}" pid="3" name="KSOProductBuildVer">
    <vt:lpwstr>2052-11.1.0.14309</vt:lpwstr>
  </property>
</Properties>
</file>